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19318-99D4-2046-9D34-42412F43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77" y="1248273"/>
            <a:ext cx="10732246" cy="2180727"/>
          </a:xfrm>
        </p:spPr>
        <p:txBody>
          <a:bodyPr/>
          <a:lstStyle/>
          <a:p>
            <a:pPr algn="ctr"/>
            <a:r>
              <a:rPr lang="es-MX" dirty="0"/>
              <a:t>The re – evolution of the Mexico´s city Metro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D83C48-0803-3A41-881B-8508187C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573" y="5445221"/>
            <a:ext cx="5122863" cy="861420"/>
          </a:xfrm>
        </p:spPr>
        <p:txBody>
          <a:bodyPr anchor="ctr"/>
          <a:lstStyle/>
          <a:p>
            <a:pPr algn="ctr"/>
            <a:r>
              <a:rPr lang="es-MX" dirty="0"/>
              <a:t>PrÓXIMA ESTACIÓN…ESPERANZA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E6BAD3-804F-354C-8409-E2A67CCE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9" y="4052238"/>
            <a:ext cx="2491533" cy="2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EF5510-5529-034D-9749-5A26F1AF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6" y="687541"/>
            <a:ext cx="5123879" cy="2356773"/>
          </a:xfrm>
        </p:spPr>
        <p:txBody>
          <a:bodyPr/>
          <a:lstStyle/>
          <a:p>
            <a:r>
              <a:rPr lang="es-MX" sz="3200" dirty="0"/>
              <a:t>Here we are going to tell the story related with the mobility in MX city metro through recent years with a historical inflow graph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CDE9236-AA24-BD41-904B-F2578D3DA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285" y="3238143"/>
            <a:ext cx="4741020" cy="86142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MX" dirty="0"/>
              <a:t>We will be able to show a historical inflow graph right here</a:t>
            </a:r>
          </a:p>
        </p:txBody>
      </p:sp>
      <p:pic>
        <p:nvPicPr>
          <p:cNvPr id="9" name="Gráfico 8" descr="Globo terráqueo: América">
            <a:extLst>
              <a:ext uri="{FF2B5EF4-FFF2-40B4-BE49-F238E27FC236}">
                <a16:creationId xmlns:a16="http://schemas.microsoft.com/office/drawing/2014/main" id="{A43D9756-BF7F-8A44-A58E-3DD05243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135" y="4099563"/>
            <a:ext cx="2564607" cy="2564607"/>
          </a:xfrm>
          <a:prstGeom prst="rect">
            <a:avLst/>
          </a:prstGeom>
        </p:spPr>
      </p:pic>
      <p:sp>
        <p:nvSpPr>
          <p:cNvPr id="10" name="Subtítulo 6">
            <a:extLst>
              <a:ext uri="{FF2B5EF4-FFF2-40B4-BE49-F238E27FC236}">
                <a16:creationId xmlns:a16="http://schemas.microsoft.com/office/drawing/2014/main" id="{DDB338EA-5C21-FA4C-AAF8-A52CD28A0A8E}"/>
              </a:ext>
            </a:extLst>
          </p:cNvPr>
          <p:cNvSpPr txBox="1">
            <a:spLocks/>
          </p:cNvSpPr>
          <p:nvPr/>
        </p:nvSpPr>
        <p:spPr>
          <a:xfrm>
            <a:off x="9240464" y="1101877"/>
            <a:ext cx="2951536" cy="14412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s-MX" dirty="0"/>
              <a:t>Here, the user can select the metro line, or station, to review which is the best option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8A6B07-6F1F-F344-A8FC-06BE848B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3" y="3997905"/>
            <a:ext cx="4021972" cy="2534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4246EC-543A-D347-B96D-1ACF4CD52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718" y="325347"/>
            <a:ext cx="3558822" cy="23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5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</TotalTime>
  <Words>71</Words>
  <Application>Microsoft Macintosh PowerPoint</Application>
  <PresentationFormat>Panorámica</PresentationFormat>
  <Paragraphs>5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</vt:lpstr>
      <vt:lpstr>The re – evolution of the Mexico´s city Metro</vt:lpstr>
      <vt:lpstr>Here we are going to tell the story related with the mobility in MX city metro through recent years with a historical inflow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 – evolution of the Mexico´s city Metro</dc:title>
  <dc:creator>Hugo Barcenas</dc:creator>
  <cp:lastModifiedBy>Hugo Barcenas</cp:lastModifiedBy>
  <cp:revision>4</cp:revision>
  <dcterms:created xsi:type="dcterms:W3CDTF">2019-09-27T02:10:39Z</dcterms:created>
  <dcterms:modified xsi:type="dcterms:W3CDTF">2019-09-27T02:40:46Z</dcterms:modified>
</cp:coreProperties>
</file>